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2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5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3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6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4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9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8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1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8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4D664-7286-498C-B8B5-C16A9AD28F9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D8F8E-21D1-4581-B100-DFA42DC2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83746" y="2517819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DOER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</a:p>
          <a:p>
            <a:pPr algn="ctr"/>
            <a:r>
              <a:rPr lang="en-US" sz="1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DEEDS</a:t>
            </a:r>
            <a:endParaRPr lang="en-US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81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Walter Ward</dc:creator>
  <cp:lastModifiedBy>Walter Ward</cp:lastModifiedBy>
  <cp:revision>2</cp:revision>
  <dcterms:created xsi:type="dcterms:W3CDTF">2014-11-11T17:47:53Z</dcterms:created>
  <dcterms:modified xsi:type="dcterms:W3CDTF">2014-11-11T17:49:23Z</dcterms:modified>
</cp:coreProperties>
</file>